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2DFC31-1AB6-4FFF-92A9-BA3A2796E24F}">
          <p14:sldIdLst>
            <p14:sldId id="256"/>
            <p14:sldId id="257"/>
            <p14:sldId id="258"/>
            <p14:sldId id="266"/>
            <p14:sldId id="259"/>
            <p14:sldId id="260"/>
            <p14:sldId id="261"/>
          </p14:sldIdLst>
        </p14:section>
        <p14:section name="Untitled Section" id="{6A2EB19C-63F3-4E40-8C89-221DD707711B}">
          <p14:sldIdLst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1AFC-9BAE-EED8-EF45-D10E3F97D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5175A-2DB8-0E56-9F96-BEA2AF760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CF541-9E43-6A06-05CC-63FA4657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1563C-4CD5-66C2-B83D-31FD78923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DF24F-807C-077A-E711-9962965ED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9E37C-E6EF-523D-CAAA-7CCA81EC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83A17-0F37-AAFC-30C8-301DA75BC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808D2-91C1-AF57-4508-414F5EE1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368F-30EF-DB77-5844-F427C790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E67AE-7EA4-755E-C7A1-102C370D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97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A4BDF3-7019-312B-FB90-16E471306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24E6F-CBB2-7100-CC6D-42A56BC85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C049-1BD4-9A0E-E89E-DCAD8436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7E729-C589-5402-E2CE-90618B08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488B7-2FF0-7F8E-78DA-B2440904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1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4C392-C973-2DB8-602A-48764313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72B88-21CF-07D5-0A42-5165FDE2B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C8430-618D-3BF7-FAE4-AFE8C0F6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855AC-F43C-109A-9B68-D61E1A03F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4680F-6F54-2099-25EE-DE3E2B56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0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0574-4D05-7212-AC6B-1FB3F6CF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CB0BA-1646-8076-24B4-0A8847DDD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09688-CC1D-1770-7FAE-75E2B28A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06592-4D69-0AF0-27ED-0319E720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F9169-9298-4AE4-E28B-BBAEEA3EF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65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45E8-A845-732A-36BB-14559D1A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4174-41E3-C36F-E45D-970844854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29065-3EF3-C0C1-1580-914B5F7E6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D498B-2268-2676-B9CD-C7535CB7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85825-0B1C-503F-B911-BFB8199F3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4985E-5E39-14E9-5EF1-DD66114B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0D0B-548A-BEBF-42C6-F3744B9D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92133-296F-4D67-2E9E-8F0A5DC05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825FD-5FF7-3D67-773B-63E75C40C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DAC31-BDC9-7F9B-D1E4-5A93C8C7D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EFA2AA-2742-B8A9-65B6-647A2BD7A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D6D26E-56C8-81F0-A7A1-44959FE1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4AC8BD-77AF-DFE4-9AB5-921ACA8A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B47F5-3376-D017-0149-C3BE5961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78BA-ED6C-C31B-10CE-AA2A5436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1982C-2001-7734-F45D-B79E2AF7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18812-9776-98D1-A24A-127E7612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9EF41-C932-D083-F73B-4DBB06D3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82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0A3E9-07DA-D936-B9BC-04E7053E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70458-4D79-1F0A-A470-C8F14C7C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CB35B-8DCE-BA33-0EAF-F2BDBA90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5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563A-0E05-A257-9633-2097B9EE9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82652-6FAE-B957-87D7-E708D9ABF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C8835-9964-5EDA-1CD0-7F5A4484D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724EB-2812-3955-1849-C73F3D4F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750FB-4F25-183C-A13B-47A1B41D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C938A-69A7-442E-CBC1-F6313578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43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31E84-9864-8884-A275-E7ED8E4C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CB089-4E03-662B-9682-BBF0749F6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E39CA-15D7-AEBF-CCB1-E4D6265BD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EBCEE-4FE4-E741-09EF-AF0742CA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DD655-5F00-0B48-F1DF-C0A3EBF7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222BB-1D21-265C-966B-7CC09299F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1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64F73-F479-791A-914C-BF8CC940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20AA3-6949-2EDC-F30F-9C92DCAAF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EE2A2-5A60-3AC9-196E-19F19F982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5B62A-B979-4CBE-8E0B-8E1FDF5C4E2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D2CBB-A1A6-9392-DB36-BD7EE2085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2ADEE-D329-8D62-40FE-D47C52C80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05D43-BBEC-4419-9C47-F886728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9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1264-42A2-B699-3D74-41F3F5D61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of Detail (LOD) Management in Open-World Scenes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D4F4B-D4FE-6F8B-192B-62F8296A5B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Efe Göçmen - 2022719225</a:t>
            </a:r>
          </a:p>
        </p:txBody>
      </p:sp>
    </p:spTree>
    <p:extLst>
      <p:ext uri="{BB962C8B-B14F-4D97-AF65-F5344CB8AC3E}">
        <p14:creationId xmlns:p14="http://schemas.microsoft.com/office/powerpoint/2010/main" val="20157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72D4-240B-ACC6-2387-FB1B71F5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737A-62F5-3A75-E705-9A369FF0D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performance test gameplay video has multiple stages.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culling LOD levels </a:t>
            </a:r>
            <a:r>
              <a:rPr lang="en-GB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disabled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Aggressive culling LOD levels </a:t>
            </a:r>
            <a:r>
              <a:rPr lang="en-GB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disabled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Minimal culling, LOD levels </a:t>
            </a:r>
            <a:r>
              <a:rPr lang="en-GB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disabled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culling LOD levels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Aggressive culling LOD levels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Minimal culling, LOD levels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3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F3B9-85DB-E6E3-5D0E-DC441DA7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19599-0287-68C0-9F52-A786ACD5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998" y="1027906"/>
            <a:ext cx="10792003" cy="3887608"/>
          </a:xfrm>
        </p:spPr>
      </p:pic>
    </p:spTree>
    <p:extLst>
      <p:ext uri="{BB962C8B-B14F-4D97-AF65-F5344CB8AC3E}">
        <p14:creationId xmlns:p14="http://schemas.microsoft.com/office/powerpoint/2010/main" val="174547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CDBB-AF8B-5893-4F1B-A7C2D7F0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3AAD0-285A-E197-1C90-2F4A01CF1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13FBA-9D96-38ED-7BAC-3E4DCAB1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6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2B58-6E3D-08F9-6465-1E5AC0C2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8E783-3A20-44E0-F403-BC1B6D352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E22FF-8728-CFC6-CED6-93002E97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31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1230-49DC-3569-7827-67DE6165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79B36-6F4A-FD75-5F71-11F0B82D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B1032-6A02-5B7F-D4A6-0FBB3F25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1152525"/>
            <a:ext cx="3657599" cy="3902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E9F6C-6005-466E-DC1E-46C4F8FF4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33" y="438860"/>
            <a:ext cx="3164886" cy="2773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52AC2-AD7A-0038-96E0-C147C958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513" y="4693103"/>
            <a:ext cx="3907400" cy="17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EEEC-D144-E946-768C-53FE4433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B0DD5-B2F2-CB4E-B4C8-B8E137C36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E8F50-CAF0-BB20-28B6-12FC6E73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AC44-EAA4-D589-1F71-C4DECEE6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299BD-DF36-091E-C356-405470E0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78685-24A5-A286-05DF-331EDC05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3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5C20-0973-99B6-BE5E-DB7FB692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16012-43DB-D3AE-7AA6-282259D84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58C69-DE95-0B4D-956F-4C7F77AA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9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52C0-F64F-799C-104D-D7DB80BC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FF31-D893-1D17-44A5-AF10A70C5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43B94-E31B-32BE-D60F-40B4F131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9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EF18-0A6A-24CF-4611-7E68D52C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BA5F37-0AB9-5E71-F6D4-AB0990A9A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06" y="0"/>
            <a:ext cx="561752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3D33AB-9213-E8DC-DC22-5BEC367F2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39541"/>
            <a:ext cx="5201285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A8FCC-6AE6-7BFD-3893-F166CCDFA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378" y="0"/>
            <a:ext cx="4585254" cy="689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04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55</Words>
  <Application>Microsoft Office PowerPoint</Application>
  <PresentationFormat>Widescreen</PresentationFormat>
  <Paragraphs>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Level of Detail (LOD) Management in Open-World Scenes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Efe Göçmen</dc:creator>
  <cp:lastModifiedBy>Efe Göçmen</cp:lastModifiedBy>
  <cp:revision>2</cp:revision>
  <dcterms:created xsi:type="dcterms:W3CDTF">2024-12-18T14:20:16Z</dcterms:created>
  <dcterms:modified xsi:type="dcterms:W3CDTF">2024-12-18T16:57:44Z</dcterms:modified>
</cp:coreProperties>
</file>